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6" r:id="rId8"/>
    <p:sldId id="265" r:id="rId9"/>
    <p:sldId id="267" r:id="rId10"/>
    <p:sldId id="268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C116-8C5B-44A2-B1E2-21D682F8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A79B0-0C10-445F-BCC1-14CA8826B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699BC-775D-4D03-8CF7-5DED840A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36AE-3375-4656-A24B-A93273A6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5F152-0CC4-4042-A090-533A70F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B2F7-7F41-4BEE-B28A-A38B1B9F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D0722-385D-4A07-ABEF-BF3CC52A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BFEA-FAA2-48D2-B99B-794C36EB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051F-5E3F-4D03-867E-7B435467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81512-8D40-48CA-BA90-3D51AE2B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2B918-A8DC-4501-8DAC-292C5765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5A9C3-BB0E-466D-A6B8-F5A983ABA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3D86-5564-4400-B757-71FFED2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3F39-1B25-461D-8777-65183E09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1DC8-B431-404A-B209-F07D0E60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8676-83DD-49DC-9659-A2C320A6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537C8-305A-4781-88C4-69A3773C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41A0-1A64-4E20-82DE-FFDB8966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2149C-525F-420B-B43D-7551BC66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051D-DB38-49D8-ADA9-9C3FDA9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3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6C2B-9082-4E60-B9AE-0E0C4C2D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706FB-5755-4DA9-9223-BBF438F0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E5C22-5191-4D9D-AEFE-F03027B4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01595-74A5-4DE7-A6A2-6E72131B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9327-32D3-4378-A9B4-19E9CF74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AA02-836E-4E2C-BCEF-8E864CFB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7176-88BE-4703-B477-90D12009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DBC49-178D-4922-AB2F-6AC6FEA6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23BF-102D-4B18-9576-B53323ED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49CC5-5F36-4577-96A3-0190178F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E46D1-43E2-476A-A750-9CB6D720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DEE1-38BD-4C00-A915-CADDBC83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9160A-DFFD-4361-B3AC-9120DAEFF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64EE2-2689-4408-B130-75347B805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A3092-D3B8-434A-99FF-C4192E9B8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2D0CC-E0BC-4C0B-BA2E-B3B09BA4D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75565-E2CC-46C8-B971-04FA2924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2BB93-4FC9-4F52-BAA8-5A9414CB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B4069-A91A-4822-B534-6C386036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BC46-AE9A-49E6-8E9E-DF36372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49B8B-01B1-4A46-BFEE-EAD95DD4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2D222-DD38-417B-A8EA-157A21DE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FF727-051B-4E14-81A6-1999C6A5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03D80-78F2-4591-A4C2-FC4511AA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C430A-7AAA-4FDB-BBE1-57675C2C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81CB-9908-4578-A8B8-2C8217C1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DD39-E55B-4B92-AA66-DA1AB356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D474-2CCF-40D0-A148-335346B3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19284-EB09-4ADA-BA54-5B9A94ADD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74E2E-90A5-404D-A760-BE65103F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49549-EF56-419B-9E76-31FDFE08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A7B2A-A7AD-48D4-B7CE-578E339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0D4B-67FE-4C24-862E-E9B4AF04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E87A9-C588-4A9E-B5E4-40FE9537A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DA991-7379-4BF2-8A8A-5418C0854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64892-69C1-41F0-8844-D0460A61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52D8C-46CA-4B64-93AB-590ACDFD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EF964-7A82-42DE-82A2-4635ADBF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31A45-685B-4BA7-AD29-4609D6C4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23DC7-99D0-4DF4-8681-01F36810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8ABDF-ACD1-4FAC-ACEB-4911F6390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FDD9-1C8B-4F87-8DE2-928CF054220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F8FD-145D-4600-AB6B-E3144631C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601F-1AF7-4BD6-86BF-85E6C8888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CF0D-4C83-40FC-8C57-AB3C0545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B701-D634-4125-997F-E3401F59C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5971"/>
            <a:ext cx="9144000" cy="238760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MyDegreePath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Creating 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GradPlan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85F2E-076E-4BCB-816A-A2EC551E0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7011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SNS Peer Mentors</a:t>
            </a:r>
          </a:p>
        </p:txBody>
      </p:sp>
      <p:pic>
        <p:nvPicPr>
          <p:cNvPr id="2054" name="Picture 6" descr="NorCal HS &amp; College Basketball Central--has moved!: The 2013-14 UC Merced  Bobcats">
            <a:extLst>
              <a:ext uri="{FF2B5EF4-FFF2-40B4-BE49-F238E27FC236}">
                <a16:creationId xmlns:a16="http://schemas.microsoft.com/office/drawing/2014/main" id="{B2B38C27-F7E0-43A1-80BC-4E9BBCB9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98438"/>
            <a:ext cx="46386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, 4, 6, 8 … Which UC Mascots Do We Appreciate? | The Daily Nexus">
            <a:extLst>
              <a:ext uri="{FF2B5EF4-FFF2-40B4-BE49-F238E27FC236}">
                <a16:creationId xmlns:a16="http://schemas.microsoft.com/office/drawing/2014/main" id="{B925B29A-F4E5-4755-AFD4-10C7CF87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07" y="395405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6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3744-9CF2-4259-8898-AAC3BA45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020" y="271062"/>
            <a:ext cx="9623964" cy="16002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a good plan should look like! Look for any reds to acknowledge that those courses are missing from your plan!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CB9A4D-3AB7-493F-BAAC-577C24DE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" y="1648577"/>
            <a:ext cx="11193124" cy="3560845"/>
          </a:xfrm>
        </p:spPr>
      </p:pic>
      <p:pic>
        <p:nvPicPr>
          <p:cNvPr id="9" name="Picture 2" descr="University of California, Merced - Sports Information">
            <a:extLst>
              <a:ext uri="{FF2B5EF4-FFF2-40B4-BE49-F238E27FC236}">
                <a16:creationId xmlns:a16="http://schemas.microsoft.com/office/drawing/2014/main" id="{1964D150-5E8E-4330-B1B1-E75B19F9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14" y="3824687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3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iversity of California, Merced - Sports Information">
            <a:extLst>
              <a:ext uri="{FF2B5EF4-FFF2-40B4-BE49-F238E27FC236}">
                <a16:creationId xmlns:a16="http://schemas.microsoft.com/office/drawing/2014/main" id="{9B74CC1E-6E3F-4D5D-B3F0-4662A1B2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D4DE5-FAE5-43D4-94CE-13C75028F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732950"/>
            <a:ext cx="4313438" cy="4873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5D8569-AD91-4719-AFF2-8D699FA05EFC}"/>
              </a:ext>
            </a:extLst>
          </p:cNvPr>
          <p:cNvSpPr txBox="1">
            <a:spLocks/>
          </p:cNvSpPr>
          <p:nvPr/>
        </p:nvSpPr>
        <p:spPr>
          <a:xfrm>
            <a:off x="4931159" y="1251424"/>
            <a:ext cx="4844436" cy="4355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Classes you have already taken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classes you planned to take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classes you are currently taken; in progress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see any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means you are missing a course and will need to add what it is showing that you are missing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6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0AA2-42EB-4250-85D4-4600930E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87362"/>
            <a:ext cx="10515600" cy="1325563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see your peer mentors!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B5592C-536F-4E9B-8A08-270FF5E8A6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1" y="1000155"/>
            <a:ext cx="3752565" cy="4857689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3D68E5-88AE-41F0-B2C4-C1679A18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46" y="1000155"/>
            <a:ext cx="3752565" cy="48576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805D0B-BB54-4BBC-9AB8-E608DEA759E9}"/>
              </a:ext>
            </a:extLst>
          </p:cNvPr>
          <p:cNvSpPr/>
          <p:nvPr/>
        </p:nvSpPr>
        <p:spPr>
          <a:xfrm>
            <a:off x="109785" y="6251484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https://ns-advising.ucmerced.edu/peermentors</a:t>
            </a:r>
          </a:p>
        </p:txBody>
      </p:sp>
      <p:pic>
        <p:nvPicPr>
          <p:cNvPr id="6" name="Picture 2" descr="University of California, Merced - Sports Information">
            <a:extLst>
              <a:ext uri="{FF2B5EF4-FFF2-40B4-BE49-F238E27FC236}">
                <a16:creationId xmlns:a16="http://schemas.microsoft.com/office/drawing/2014/main" id="{F5E9EE8C-D78F-4E29-BC5C-758B846A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8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0E57-234A-404D-BBC5-EB8C26C1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663B-CB72-4B97-A932-9608BAE9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853" y="868132"/>
            <a:ext cx="6172200" cy="487362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mydegreepath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UC Merced connect website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plan by clicking “plan” at the top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8DA8-C010-4ADA-A915-8BBA2B08C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University of California, Merced - Sports Information">
            <a:extLst>
              <a:ext uri="{FF2B5EF4-FFF2-40B4-BE49-F238E27FC236}">
                <a16:creationId xmlns:a16="http://schemas.microsoft.com/office/drawing/2014/main" id="{20CC983E-60C5-4177-ABB2-022FB9C2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461D7-474B-42E1-9F0C-682D1D68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7" y="457200"/>
            <a:ext cx="4958624" cy="31337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59A946-2979-4E98-A35D-F1015104A3E7}"/>
              </a:ext>
            </a:extLst>
          </p:cNvPr>
          <p:cNvCxnSpPr/>
          <p:nvPr/>
        </p:nvCxnSpPr>
        <p:spPr>
          <a:xfrm flipH="1">
            <a:off x="2045616" y="1366887"/>
            <a:ext cx="3685881" cy="690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C765B5-A2BA-427A-998A-340C10AC6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6" y="4346768"/>
            <a:ext cx="6004874" cy="189374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A7C777-1E67-4F9D-BC9C-8A3B435A04AA}"/>
              </a:ext>
            </a:extLst>
          </p:cNvPr>
          <p:cNvCxnSpPr/>
          <p:nvPr/>
        </p:nvCxnSpPr>
        <p:spPr>
          <a:xfrm flipH="1">
            <a:off x="2486775" y="2745556"/>
            <a:ext cx="4933202" cy="2646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9CC3-F98F-414D-8913-05F97056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052" y="534939"/>
            <a:ext cx="6172200" cy="487362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“Create a new plan” and select a major of interest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catalog year (the year you enrolled/entered the UC)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year, add the next future term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your plan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“add plan”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39DAC-D698-4382-910A-312358B90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r="57487" b="57705"/>
          <a:stretch/>
        </p:blipFill>
        <p:spPr>
          <a:xfrm>
            <a:off x="110748" y="88702"/>
            <a:ext cx="5183188" cy="1513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8A26A-089A-43B1-842F-DAF2300B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03" y="4156287"/>
            <a:ext cx="6861911" cy="26130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0F7BF1-5518-4F4A-9940-9159B653E46D}"/>
              </a:ext>
            </a:extLst>
          </p:cNvPr>
          <p:cNvCxnSpPr>
            <a:cxnSpLocks/>
          </p:cNvCxnSpPr>
          <p:nvPr/>
        </p:nvCxnSpPr>
        <p:spPr>
          <a:xfrm flipH="1" flipV="1">
            <a:off x="2805906" y="358219"/>
            <a:ext cx="3103147" cy="553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30A8D3C-4FE1-4884-AECE-E513EF65A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-916" r="5648" b="916"/>
          <a:stretch/>
        </p:blipFill>
        <p:spPr>
          <a:xfrm>
            <a:off x="0" y="1419587"/>
            <a:ext cx="5638874" cy="16909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7A108A-D10B-483F-B38A-7D093292C729}"/>
              </a:ext>
            </a:extLst>
          </p:cNvPr>
          <p:cNvSpPr txBox="1"/>
          <p:nvPr/>
        </p:nvSpPr>
        <p:spPr>
          <a:xfrm>
            <a:off x="279067" y="3380038"/>
            <a:ext cx="338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DISCLAIMER: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need to refresh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MyDegreePath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catalog years do not appear </a:t>
            </a:r>
          </a:p>
        </p:txBody>
      </p:sp>
      <p:pic>
        <p:nvPicPr>
          <p:cNvPr id="17" name="Picture 2" descr="University of California, Merced - Sports Information">
            <a:extLst>
              <a:ext uri="{FF2B5EF4-FFF2-40B4-BE49-F238E27FC236}">
                <a16:creationId xmlns:a16="http://schemas.microsoft.com/office/drawing/2014/main" id="{67145A7A-D81B-4662-8225-4DA30DBA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6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1682-FD9C-4C2A-A632-7D2A89451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477" y="457200"/>
            <a:ext cx="6172200" cy="487362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Favorite your new plan by placing a star next to it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plan and start adding courses for future semesters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Disregard previous terms</a:t>
            </a:r>
          </a:p>
        </p:txBody>
      </p:sp>
      <p:pic>
        <p:nvPicPr>
          <p:cNvPr id="5" name="Picture 2" descr="University of California, Merced - Sports Information">
            <a:extLst>
              <a:ext uri="{FF2B5EF4-FFF2-40B4-BE49-F238E27FC236}">
                <a16:creationId xmlns:a16="http://schemas.microsoft.com/office/drawing/2014/main" id="{68FA79C0-60D2-4C75-B06F-7B917224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485CC-517F-40C2-B932-7C826412D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r="44253" b="50000"/>
          <a:stretch/>
        </p:blipFill>
        <p:spPr>
          <a:xfrm>
            <a:off x="434452" y="714520"/>
            <a:ext cx="5233101" cy="978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69315-D854-441C-96D9-AF6DC3FA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r="4047" b="10791"/>
          <a:stretch/>
        </p:blipFill>
        <p:spPr>
          <a:xfrm>
            <a:off x="274620" y="3295578"/>
            <a:ext cx="7615615" cy="317264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F13D17-9D55-44E6-A3AF-0DD5D885D8A5}"/>
              </a:ext>
            </a:extLst>
          </p:cNvPr>
          <p:cNvCxnSpPr>
            <a:cxnSpLocks/>
          </p:cNvCxnSpPr>
          <p:nvPr/>
        </p:nvCxnSpPr>
        <p:spPr>
          <a:xfrm>
            <a:off x="2243579" y="2507530"/>
            <a:ext cx="386501" cy="1288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79E113-E11C-4442-BAC0-960C4B90E18F}"/>
              </a:ext>
            </a:extLst>
          </p:cNvPr>
          <p:cNvCxnSpPr/>
          <p:nvPr/>
        </p:nvCxnSpPr>
        <p:spPr>
          <a:xfrm flipH="1">
            <a:off x="7348849" y="3047187"/>
            <a:ext cx="1300899" cy="1121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9D1549-24F1-440D-9B54-5913CCCD6ADC}"/>
              </a:ext>
            </a:extLst>
          </p:cNvPr>
          <p:cNvSpPr txBox="1"/>
          <p:nvPr/>
        </p:nvSpPr>
        <p:spPr>
          <a:xfrm>
            <a:off x="434452" y="2146830"/>
            <a:ext cx="478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map of classes provided by the plan chosen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847DD-90EA-426A-97A8-67D9C48E397C}"/>
              </a:ext>
            </a:extLst>
          </p:cNvPr>
          <p:cNvSpPr txBox="1"/>
          <p:nvPr/>
        </p:nvSpPr>
        <p:spPr>
          <a:xfrm>
            <a:off x="8649748" y="2894012"/>
            <a:ext cx="3031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Semesters where you will add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to</a:t>
            </a:r>
          </a:p>
        </p:txBody>
      </p:sp>
    </p:spTree>
    <p:extLst>
      <p:ext uri="{BB962C8B-B14F-4D97-AF65-F5344CB8AC3E}">
        <p14:creationId xmlns:p14="http://schemas.microsoft.com/office/powerpoint/2010/main" val="420736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iversity of California, Merced - Sports Information">
            <a:extLst>
              <a:ext uri="{FF2B5EF4-FFF2-40B4-BE49-F238E27FC236}">
                <a16:creationId xmlns:a16="http://schemas.microsoft.com/office/drawing/2014/main" id="{FFC14FC1-6CDD-45B7-AC87-5EC83EB8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35824-892F-4EE6-A013-F861927CD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/>
          <a:stretch/>
        </p:blipFill>
        <p:spPr>
          <a:xfrm>
            <a:off x="1424432" y="1813218"/>
            <a:ext cx="9095881" cy="161578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619DC9-42B6-45F1-BEF9-86D7397C0EFE}"/>
              </a:ext>
            </a:extLst>
          </p:cNvPr>
          <p:cNvCxnSpPr>
            <a:cxnSpLocks/>
          </p:cNvCxnSpPr>
          <p:nvPr/>
        </p:nvCxnSpPr>
        <p:spPr>
          <a:xfrm>
            <a:off x="1133894" y="1263466"/>
            <a:ext cx="707155" cy="1565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AC4802-41F7-4B8D-BB1D-001C9EDC5971}"/>
              </a:ext>
            </a:extLst>
          </p:cNvPr>
          <p:cNvCxnSpPr>
            <a:cxnSpLocks/>
          </p:cNvCxnSpPr>
          <p:nvPr/>
        </p:nvCxnSpPr>
        <p:spPr>
          <a:xfrm>
            <a:off x="4091233" y="1263466"/>
            <a:ext cx="559373" cy="1565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72AA90-16C3-4AC4-AAE9-B343C546E2EC}"/>
              </a:ext>
            </a:extLst>
          </p:cNvPr>
          <p:cNvCxnSpPr>
            <a:cxnSpLocks/>
          </p:cNvCxnSpPr>
          <p:nvPr/>
        </p:nvCxnSpPr>
        <p:spPr>
          <a:xfrm flipV="1">
            <a:off x="5816806" y="3104190"/>
            <a:ext cx="51974" cy="1223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FB64BF-E98D-4D35-BC7D-823C75C7CE9E}"/>
              </a:ext>
            </a:extLst>
          </p:cNvPr>
          <p:cNvCxnSpPr>
            <a:cxnSpLocks/>
          </p:cNvCxnSpPr>
          <p:nvPr/>
        </p:nvCxnSpPr>
        <p:spPr>
          <a:xfrm flipV="1">
            <a:off x="1931804" y="3150830"/>
            <a:ext cx="778057" cy="1600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AF7415-DED6-4A45-90C0-DD09AF7C05D8}"/>
              </a:ext>
            </a:extLst>
          </p:cNvPr>
          <p:cNvCxnSpPr>
            <a:cxnSpLocks/>
          </p:cNvCxnSpPr>
          <p:nvPr/>
        </p:nvCxnSpPr>
        <p:spPr>
          <a:xfrm flipH="1">
            <a:off x="5454978" y="1523344"/>
            <a:ext cx="917542" cy="1371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BA5066-17B3-4D6A-8F75-9CC68DD5BA9A}"/>
              </a:ext>
            </a:extLst>
          </p:cNvPr>
          <p:cNvCxnSpPr>
            <a:cxnSpLocks/>
          </p:cNvCxnSpPr>
          <p:nvPr/>
        </p:nvCxnSpPr>
        <p:spPr>
          <a:xfrm flipH="1" flipV="1">
            <a:off x="6753332" y="3121843"/>
            <a:ext cx="995501" cy="829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52F8F48-B403-4ADE-AB1D-2A3FF7457573}"/>
              </a:ext>
            </a:extLst>
          </p:cNvPr>
          <p:cNvSpPr txBox="1"/>
          <p:nvPr/>
        </p:nvSpPr>
        <p:spPr>
          <a:xfrm>
            <a:off x="461913" y="959746"/>
            <a:ext cx="260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audit against plan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F36BC-E5A3-4A18-A40F-1B3AFC0E6101}"/>
              </a:ext>
            </a:extLst>
          </p:cNvPr>
          <p:cNvSpPr txBox="1"/>
          <p:nvPr/>
        </p:nvSpPr>
        <p:spPr>
          <a:xfrm>
            <a:off x="106654" y="4700624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PDF of plan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CFFD8B-B005-48CF-9663-B668E9AF62D3}"/>
              </a:ext>
            </a:extLst>
          </p:cNvPr>
          <p:cNvSpPr txBox="1"/>
          <p:nvPr/>
        </p:nvSpPr>
        <p:spPr>
          <a:xfrm>
            <a:off x="3904268" y="787408"/>
            <a:ext cx="22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your GPA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93DA84-F868-4A81-9239-766410D67EF8}"/>
              </a:ext>
            </a:extLst>
          </p:cNvPr>
          <p:cNvSpPr txBox="1"/>
          <p:nvPr/>
        </p:nvSpPr>
        <p:spPr>
          <a:xfrm>
            <a:off x="6240238" y="1206279"/>
            <a:ext cx="443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sure requirements are being fulfilled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6B57D8-2AB3-4572-B4C4-C7D85EF3AEEB}"/>
              </a:ext>
            </a:extLst>
          </p:cNvPr>
          <p:cNvSpPr txBox="1"/>
          <p:nvPr/>
        </p:nvSpPr>
        <p:spPr>
          <a:xfrm>
            <a:off x="4249960" y="4270181"/>
            <a:ext cx="304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delete all courses from plan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06CFFC-7F7C-4998-BD81-E9BC3D959AC5}"/>
              </a:ext>
            </a:extLst>
          </p:cNvPr>
          <p:cNvSpPr txBox="1"/>
          <p:nvPr/>
        </p:nvSpPr>
        <p:spPr>
          <a:xfrm>
            <a:off x="7597130" y="3905388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 new term</a:t>
            </a:r>
          </a:p>
        </p:txBody>
      </p:sp>
    </p:spTree>
    <p:extLst>
      <p:ext uri="{BB962C8B-B14F-4D97-AF65-F5344CB8AC3E}">
        <p14:creationId xmlns:p14="http://schemas.microsoft.com/office/powerpoint/2010/main" val="38300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1682-FD9C-4C2A-A632-7D2A89451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 new course, click add course and then type in the course you need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see that you can select a certain term to add a certain class</a:t>
            </a:r>
          </a:p>
        </p:txBody>
      </p:sp>
      <p:pic>
        <p:nvPicPr>
          <p:cNvPr id="5" name="Picture 2" descr="University of California, Merced - Sports Information">
            <a:extLst>
              <a:ext uri="{FF2B5EF4-FFF2-40B4-BE49-F238E27FC236}">
                <a16:creationId xmlns:a16="http://schemas.microsoft.com/office/drawing/2014/main" id="{2C9AFA3B-875C-4028-A490-3C0677DF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45ECB-69D0-4E05-AF15-6A2CD4D30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4859"/>
          <a:stretch/>
        </p:blipFill>
        <p:spPr>
          <a:xfrm>
            <a:off x="425449" y="2140698"/>
            <a:ext cx="3923250" cy="3720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BAE7B-986F-470A-8811-71E4C97C78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8"/>
          <a:stretch/>
        </p:blipFill>
        <p:spPr>
          <a:xfrm>
            <a:off x="0" y="374590"/>
            <a:ext cx="5111963" cy="15296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75F43B-BA0A-4BE9-81AA-184406D26282}"/>
              </a:ext>
            </a:extLst>
          </p:cNvPr>
          <p:cNvCxnSpPr/>
          <p:nvPr/>
        </p:nvCxnSpPr>
        <p:spPr>
          <a:xfrm>
            <a:off x="2853670" y="2955868"/>
            <a:ext cx="3836709" cy="17251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EA9977-AF64-404D-B28D-B4E914DE524E}"/>
              </a:ext>
            </a:extLst>
          </p:cNvPr>
          <p:cNvSpPr txBox="1"/>
          <p:nvPr/>
        </p:nvSpPr>
        <p:spPr>
          <a:xfrm>
            <a:off x="6634046" y="4530398"/>
            <a:ext cx="304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Subject, ex: CHEM, BIO, PHYS, 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0DB724-179D-4750-8518-B3044FAA86B7}"/>
              </a:ext>
            </a:extLst>
          </p:cNvPr>
          <p:cNvCxnSpPr>
            <a:cxnSpLocks/>
          </p:cNvCxnSpPr>
          <p:nvPr/>
        </p:nvCxnSpPr>
        <p:spPr>
          <a:xfrm>
            <a:off x="2797337" y="3667845"/>
            <a:ext cx="3650597" cy="22027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5A87B1-7725-4473-BBB7-3A9F81D14481}"/>
              </a:ext>
            </a:extLst>
          </p:cNvPr>
          <p:cNvSpPr txBox="1"/>
          <p:nvPr/>
        </p:nvSpPr>
        <p:spPr>
          <a:xfrm>
            <a:off x="6447934" y="5732626"/>
            <a:ext cx="304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#: 001, 100</a:t>
            </a:r>
          </a:p>
        </p:txBody>
      </p:sp>
    </p:spTree>
    <p:extLst>
      <p:ext uri="{BB962C8B-B14F-4D97-AF65-F5344CB8AC3E}">
        <p14:creationId xmlns:p14="http://schemas.microsoft.com/office/powerpoint/2010/main" val="43941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27643-844F-46BF-B64D-03F825397187}"/>
              </a:ext>
            </a:extLst>
          </p:cNvPr>
          <p:cNvSpPr txBox="1"/>
          <p:nvPr/>
        </p:nvSpPr>
        <p:spPr>
          <a:xfrm>
            <a:off x="121758" y="177441"/>
            <a:ext cx="11948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the plan should look like after adding all the required courses: 0 units left on the left side and all planned courses on the right side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You must plan a minimum of 12 units and a maximum of 18 units per semester (Not including summer semesters)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D6802C9-2BEF-4865-8A77-30871C309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102"/>
            <a:ext cx="9693010" cy="3058802"/>
          </a:xfrm>
        </p:spPr>
      </p:pic>
      <p:pic>
        <p:nvPicPr>
          <p:cNvPr id="17" name="Picture 2" descr="University of California, Merced - Sports Information">
            <a:extLst>
              <a:ext uri="{FF2B5EF4-FFF2-40B4-BE49-F238E27FC236}">
                <a16:creationId xmlns:a16="http://schemas.microsoft.com/office/drawing/2014/main" id="{E8AFE5CA-C98B-4049-9C98-3E938102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BD6927-1590-4629-A28C-2A97FE0C4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5" y="124659"/>
            <a:ext cx="6621160" cy="47982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6BBC3-B0EB-483D-9598-4CBA50F7A747}"/>
              </a:ext>
            </a:extLst>
          </p:cNvPr>
          <p:cNvSpPr txBox="1"/>
          <p:nvPr/>
        </p:nvSpPr>
        <p:spPr>
          <a:xfrm>
            <a:off x="6972199" y="608846"/>
            <a:ext cx="37354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course shows up as red, make sure you have fulfilled pre-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co-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check mark at the top if you have fulfilled the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haven’t met the requirements, click on the class and it will show you what you need to take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67CC6-2485-4FA7-A8E2-92CDE7C6B3C3}"/>
              </a:ext>
            </a:extLst>
          </p:cNvPr>
          <p:cNvSpPr txBox="1"/>
          <p:nvPr/>
        </p:nvSpPr>
        <p:spPr>
          <a:xfrm>
            <a:off x="120995" y="5717678"/>
            <a:ext cx="612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DISCLAIMER: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place and after clicking the check-mark,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mydegreepath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experiencing a glitch or check in with an advisor!</a:t>
            </a:r>
          </a:p>
        </p:txBody>
      </p:sp>
      <p:pic>
        <p:nvPicPr>
          <p:cNvPr id="9" name="Picture 2" descr="University of California, Merced - Sports Information">
            <a:extLst>
              <a:ext uri="{FF2B5EF4-FFF2-40B4-BE49-F238E27FC236}">
                <a16:creationId xmlns:a16="http://schemas.microsoft.com/office/drawing/2014/main" id="{7EF35B42-2995-46E5-AC5D-1AFA4068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1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3BBA-3BDF-4619-83A9-BB9178C7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1" y="479793"/>
            <a:ext cx="10936647" cy="4873625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this button to view your plan against the audit after adding all the courses from the left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BF658-FF0B-4320-B69B-CA69346A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/>
          <a:stretch/>
        </p:blipFill>
        <p:spPr>
          <a:xfrm>
            <a:off x="1151627" y="2196444"/>
            <a:ext cx="9698624" cy="17228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D6AC06-A0A8-4DD0-B6A3-04962FC7A2BB}"/>
              </a:ext>
            </a:extLst>
          </p:cNvPr>
          <p:cNvCxnSpPr>
            <a:cxnSpLocks/>
          </p:cNvCxnSpPr>
          <p:nvPr/>
        </p:nvCxnSpPr>
        <p:spPr>
          <a:xfrm flipH="1" flipV="1">
            <a:off x="1696825" y="3551710"/>
            <a:ext cx="1062577" cy="10233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University of California, Merced - Sports Information">
            <a:extLst>
              <a:ext uri="{FF2B5EF4-FFF2-40B4-BE49-F238E27FC236}">
                <a16:creationId xmlns:a16="http://schemas.microsoft.com/office/drawing/2014/main" id="{5E6F89CA-E7A4-4B15-87F9-E2D38823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3795604"/>
            <a:ext cx="2790825" cy="27622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0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452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MyDegreePath: Creating a GradPlan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a good plan should look like! Look for any reds to acknowledge that those courses are missing from your plan! </vt:lpstr>
      <vt:lpstr>PowerPoint Presentation</vt:lpstr>
      <vt:lpstr>Come see your peer mentors!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MyDegreePath</dc:title>
  <dc:creator>nspeermentor</dc:creator>
  <cp:lastModifiedBy>Jenn Souza</cp:lastModifiedBy>
  <cp:revision>23</cp:revision>
  <dcterms:created xsi:type="dcterms:W3CDTF">2023-02-23T22:09:19Z</dcterms:created>
  <dcterms:modified xsi:type="dcterms:W3CDTF">2023-02-24T22:52:36Z</dcterms:modified>
</cp:coreProperties>
</file>